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533"/>
    <a:srgbClr val="4C2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195" autoAdjust="0"/>
  </p:normalViewPr>
  <p:slideViewPr>
    <p:cSldViewPr>
      <p:cViewPr varScale="1">
        <p:scale>
          <a:sx n="155" d="100"/>
          <a:sy n="155" d="100"/>
        </p:scale>
        <p:origin x="49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D987-D5F0-423A-B571-656612AAA3E1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8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049180"/>
            <a:ext cx="3109645" cy="131170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208568" y="5857924"/>
            <a:ext cx="216000" cy="216000"/>
            <a:chOff x="2772000" y="1932221"/>
            <a:chExt cx="2340000" cy="2340000"/>
          </a:xfrm>
        </p:grpSpPr>
        <p:sp>
          <p:nvSpPr>
            <p:cNvPr id="9" name="Rectangle 8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768408" y="5857924"/>
            <a:ext cx="216000" cy="216000"/>
            <a:chOff x="2772000" y="1932221"/>
            <a:chExt cx="2340000" cy="2340000"/>
          </a:xfrm>
        </p:grpSpPr>
        <p:sp>
          <p:nvSpPr>
            <p:cNvPr id="15" name="Rectangle 1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1208568" y="4417764"/>
            <a:ext cx="216000" cy="216000"/>
          </a:xfrm>
          <a:prstGeom prst="rect">
            <a:avLst/>
          </a:prstGeom>
          <a:solidFill>
            <a:srgbClr val="AA0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80014" y="4489210"/>
            <a:ext cx="73108" cy="7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328248" y="5857924"/>
            <a:ext cx="216000" cy="216000"/>
            <a:chOff x="2772000" y="1932221"/>
            <a:chExt cx="2340000" cy="2340000"/>
          </a:xfrm>
        </p:grpSpPr>
        <p:sp>
          <p:nvSpPr>
            <p:cNvPr id="18" name="Rectangle 17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768408" y="4417764"/>
            <a:ext cx="216000" cy="216000"/>
            <a:chOff x="2772000" y="1932221"/>
            <a:chExt cx="2340000" cy="2340000"/>
          </a:xfrm>
        </p:grpSpPr>
        <p:sp>
          <p:nvSpPr>
            <p:cNvPr id="24" name="Rectangle 23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208568" y="2977604"/>
            <a:ext cx="216000" cy="216000"/>
            <a:chOff x="2772000" y="1932221"/>
            <a:chExt cx="2340000" cy="2340000"/>
          </a:xfrm>
        </p:grpSpPr>
        <p:sp>
          <p:nvSpPr>
            <p:cNvPr id="27" name="Rectangle 26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92870" y="1906210"/>
            <a:ext cx="6606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96" y="3501009"/>
            <a:ext cx="5100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D0BD696A-E863-5741-5164-58F9085FF1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7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24199"/>
            <a:ext cx="12192000" cy="123776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D5FAA74-89B6-DC65-F63F-357C4300D7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6" y="102597"/>
            <a:ext cx="2988332" cy="93934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B875EDEC-7FE2-45E0-943D-27885BABDBBF}"/>
              </a:ext>
            </a:extLst>
          </p:cNvPr>
          <p:cNvSpPr txBox="1"/>
          <p:nvPr/>
        </p:nvSpPr>
        <p:spPr>
          <a:xfrm>
            <a:off x="3431704" y="115505"/>
            <a:ext cx="8307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200" b="1" i="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CTR 2025 - </a:t>
            </a:r>
            <a:r>
              <a:rPr lang="en-US" sz="2200" b="1" i="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Collaboration Through Research</a:t>
            </a:r>
            <a:br>
              <a:rPr lang="en-US" sz="2200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2200" b="1" i="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Xihua - </a:t>
            </a:r>
            <a:r>
              <a:rPr lang="en-US" sz="2200" b="1" i="0" dirty="0" err="1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UniTBv</a:t>
            </a:r>
            <a:endParaRPr lang="en-US" sz="22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529AB05-5760-E0C3-ED41-D6A3874085F3}"/>
              </a:ext>
            </a:extLst>
          </p:cNvPr>
          <p:cNvSpPr txBox="1"/>
          <p:nvPr/>
        </p:nvSpPr>
        <p:spPr>
          <a:xfrm>
            <a:off x="5096253" y="864611"/>
            <a:ext cx="66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i="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12</a:t>
            </a:r>
            <a:r>
              <a:rPr lang="ro-RO" b="1" i="0" baseline="3000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th</a:t>
            </a:r>
            <a:r>
              <a:rPr lang="ro-RO" b="1" i="0" dirty="0">
                <a:solidFill>
                  <a:srgbClr val="FFFFFF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 of May, 2025</a:t>
            </a:r>
            <a:endParaRPr lang="en-US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50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460596" y="6381328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15380" y="980728"/>
            <a:ext cx="111612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Lorem ipsum dolor </a:t>
            </a:r>
          </a:p>
          <a:p>
            <a:pPr marL="800100" lvl="1" indent="-342900" algn="just">
              <a:buFont typeface=".AppleSystemUIFont" charset="-120"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</a:p>
          <a:p>
            <a:pPr marL="1257300" lvl="2" indent="-342900" algn="just">
              <a:buFont typeface="Wingdings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</a:t>
            </a:r>
          </a:p>
          <a:p>
            <a:pPr algn="just"/>
            <a:endParaRPr lang="ro-RO" sz="2000" dirty="0">
              <a:latin typeface="Arial" panose="020B0604020202020204" pitchFamily="34" charset="0"/>
              <a:ea typeface="UT Symbols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magna, Lorem ipsum dolor ac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dictum dui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gravida. 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BAD59-0CAA-0EE0-DAB1-F3ACA7F75DE4}"/>
              </a:ext>
            </a:extLst>
          </p:cNvPr>
          <p:cNvSpPr txBox="1"/>
          <p:nvPr/>
        </p:nvSpPr>
        <p:spPr>
          <a:xfrm>
            <a:off x="4938643" y="106280"/>
            <a:ext cx="6606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b="1" i="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Collaboration Through Research</a:t>
            </a:r>
            <a:br>
              <a:rPr lang="en-US" sz="15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500" b="1" i="0" dirty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Xihua - </a:t>
            </a:r>
            <a:r>
              <a:rPr lang="en-US" sz="1500" b="1" i="0" dirty="0" err="1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UniTBv</a:t>
            </a:r>
            <a:endParaRPr lang="en-US" sz="15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EC5F9-EA82-F460-DB82-904C75A96C24}"/>
              </a:ext>
            </a:extLst>
          </p:cNvPr>
          <p:cNvSpPr txBox="1"/>
          <p:nvPr/>
        </p:nvSpPr>
        <p:spPr>
          <a:xfrm>
            <a:off x="515380" y="96031"/>
            <a:ext cx="2556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000" b="1" i="0" dirty="0"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CTR 2025</a:t>
            </a:r>
            <a:endParaRPr lang="en-US" sz="30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096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167</TotalTime>
  <Words>131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.AppleSystemUIFont</vt:lpstr>
      <vt:lpstr>Aharoni</vt:lpstr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Dorin RADU</cp:lastModifiedBy>
  <cp:revision>21</cp:revision>
  <dcterms:created xsi:type="dcterms:W3CDTF">2017-10-19T09:49:50Z</dcterms:created>
  <dcterms:modified xsi:type="dcterms:W3CDTF">2025-04-14T09:37:19Z</dcterms:modified>
</cp:coreProperties>
</file>